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2" r:id="rId3"/>
    <p:sldId id="303" r:id="rId4"/>
    <p:sldId id="304" r:id="rId5"/>
    <p:sldId id="305" r:id="rId6"/>
    <p:sldId id="312" r:id="rId7"/>
    <p:sldId id="306" r:id="rId8"/>
    <p:sldId id="307" r:id="rId9"/>
    <p:sldId id="308" r:id="rId10"/>
    <p:sldId id="309" r:id="rId11"/>
    <p:sldId id="310" r:id="rId12"/>
    <p:sldId id="311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85" autoAdjust="0"/>
    <p:restoredTop sz="94660"/>
  </p:normalViewPr>
  <p:slideViewPr>
    <p:cSldViewPr>
      <p:cViewPr varScale="1">
        <p:scale>
          <a:sx n="70" d="100"/>
          <a:sy n="70" d="100"/>
        </p:scale>
        <p:origin x="1632" y="66"/>
      </p:cViewPr>
      <p:guideLst>
        <p:guide orient="horz" pos="89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lure\Downloads\展翅计划logo-正稿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81" y="-747464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221266" y="4509120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指南</a:t>
            </a:r>
          </a:p>
        </p:txBody>
      </p:sp>
    </p:spTree>
    <p:extLst>
      <p:ext uri="{BB962C8B-B14F-4D97-AF65-F5344CB8AC3E}">
        <p14:creationId xmlns:p14="http://schemas.microsoft.com/office/powerpoint/2010/main" val="12951256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208912" cy="468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539552" y="2708920"/>
            <a:ext cx="1224136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37140" y="5266900"/>
            <a:ext cx="9006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点击“双向选择”，可弹出岗位列表界面，根据需要点开“实习”或“见习”按钮，查看详细信息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6632"/>
            <a:ext cx="6561285" cy="4421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6228184" y="1916832"/>
            <a:ext cx="576064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90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8028384" cy="573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19" y="6135687"/>
            <a:ext cx="8028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点击“申请职位”选择简历投递</a:t>
            </a:r>
          </a:p>
        </p:txBody>
      </p:sp>
    </p:spTree>
    <p:extLst>
      <p:ext uri="{BB962C8B-B14F-4D97-AF65-F5344CB8AC3E}">
        <p14:creationId xmlns:p14="http://schemas.microsoft.com/office/powerpoint/2010/main" val="343030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57476" cy="5022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5517232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投递成功后，点击左侧“双向选择”查看岗位信息。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539552" y="4365104"/>
            <a:ext cx="144016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267744" y="1379203"/>
            <a:ext cx="6264696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47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2895019"/>
            <a:ext cx="480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如果您是个人用户：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32"/>
          <a:stretch/>
        </p:blipFill>
        <p:spPr>
          <a:xfrm>
            <a:off x="6736477" y="2492896"/>
            <a:ext cx="1728193" cy="163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43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" y="1944807"/>
            <a:ext cx="9144001" cy="434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-249" y="356463"/>
            <a:ext cx="91442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</a:t>
            </a:r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登录后，您可以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对个人信息进行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管理，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如个人信息的完善、简历的填写等。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浏览器上打开 </a:t>
            </a:r>
            <a:r>
              <a:rPr lang="en-US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http://www.zcplan.cn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58929" y="628887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网站首页</a:t>
            </a:r>
          </a:p>
        </p:txBody>
      </p:sp>
    </p:spTree>
    <p:extLst>
      <p:ext uri="{BB962C8B-B14F-4D97-AF65-F5344CB8AC3E}">
        <p14:creationId xmlns:p14="http://schemas.microsoft.com/office/powerpoint/2010/main" val="3384629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 b="5454"/>
          <a:stretch/>
        </p:blipFill>
        <p:spPr bwMode="auto">
          <a:xfrm>
            <a:off x="0" y="1392546"/>
            <a:ext cx="9144000" cy="450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572052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点击右上角或正下方“登录”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按钮。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83515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12876"/>
            <a:ext cx="9143999" cy="430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260648"/>
            <a:ext cx="91359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登录界面如下，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选择“个人”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入口，填写用户名及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（首次登录时请先进行注册）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“登录”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023" y="1431970"/>
            <a:ext cx="9144000" cy="442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3706971" y="2348880"/>
            <a:ext cx="648072" cy="72008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602028" y="3937579"/>
            <a:ext cx="1185996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5828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343650" cy="648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2151666" y="1838270"/>
            <a:ext cx="1270284" cy="12241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804248" y="1340768"/>
            <a:ext cx="212951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左侧</a:t>
            </a:r>
            <a:endParaRPr lang="en-US" altLang="zh-CN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“个人注册”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，输入手机号码以及密码，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选择高校时请精确到院系。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单机右侧橙色“获取手机验证码”输入验证码后进行注册。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707905" y="5425421"/>
            <a:ext cx="2448272" cy="5760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8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90" y="33265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个人信息管理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，可以对个人信息进行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，进行个人资料的补充、简历的填写等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操作。</a:t>
            </a:r>
          </a:p>
        </p:txBody>
      </p:sp>
      <p:sp>
        <p:nvSpPr>
          <p:cNvPr id="6" name="矩形 5"/>
          <p:cNvSpPr/>
          <p:nvPr/>
        </p:nvSpPr>
        <p:spPr>
          <a:xfrm>
            <a:off x="6490" y="5307389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登录展翅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计划。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2)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在用户中心页面的左侧导航栏处点击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“个人资料”版块。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选择上方 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“个人信息”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版块，在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页面中进行修改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请务必完整、准确填写信息，否则认证将不被通过哦！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32" y="1163653"/>
            <a:ext cx="8794116" cy="413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1619672" y="4221088"/>
            <a:ext cx="1008112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915816" y="2852936"/>
            <a:ext cx="648072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74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3040" y="4892967"/>
            <a:ext cx="90454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选择左侧 “简历中心”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点击上方“简历素材库”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点击右下方“</a:t>
            </a: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添加资料”蓝色按钮即进行编辑</a:t>
            </a:r>
            <a:endParaRPr lang="en-US" altLang="zh-CN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填写资料并保存，依次填完“教育背景、工作经历”等上述内容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4311"/>
            <a:ext cx="8081003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007363"/>
            <a:ext cx="1152128" cy="334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611560" y="3832025"/>
            <a:ext cx="1368152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195736" y="2175841"/>
            <a:ext cx="792088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7020272" y="2607889"/>
            <a:ext cx="940861" cy="57411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8039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594" y="5407415"/>
            <a:ext cx="90824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选择左侧 “简历中心”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点击上方“创建新简历”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点击输入简历名称，选取教育背景、工作经历等</a:t>
            </a:r>
            <a:endParaRPr lang="en-US" altLang="zh-CN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点击下方黄色按钮“保存简历”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836716"/>
            <a:ext cx="1152128" cy="334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" r="5560" b="11950"/>
          <a:stretch/>
        </p:blipFill>
        <p:spPr bwMode="auto">
          <a:xfrm>
            <a:off x="448232" y="104168"/>
            <a:ext cx="6734375" cy="351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2699792" y="980727"/>
            <a:ext cx="792088" cy="3726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123729" y="1353400"/>
            <a:ext cx="432047" cy="41941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47" y="3137083"/>
            <a:ext cx="6681528" cy="208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755576" y="2780927"/>
            <a:ext cx="1008112" cy="41704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0537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292</Words>
  <Application>Microsoft Office PowerPoint</Application>
  <PresentationFormat>全屏显示(4:3)</PresentationFormat>
  <Paragraphs>23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Kalure</dc:creator>
  <cp:lastModifiedBy>方旭彬</cp:lastModifiedBy>
  <cp:revision>75</cp:revision>
  <dcterms:created xsi:type="dcterms:W3CDTF">2014-05-25T13:09:12Z</dcterms:created>
  <dcterms:modified xsi:type="dcterms:W3CDTF">2014-06-12T11:55:15Z</dcterms:modified>
</cp:coreProperties>
</file>